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6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C145CF-4AE0-4AC7-B7C4-ED2F4D5F7CDC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BFDC1-46A2-49B0-9DB4-9BD727177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867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microsoft.com/download/2/7/0/270B6380-8B38-4268-8AD0-F480A139AB19/SQL2008R2_LicensingQuickReference-updated.pdf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BFDC1-46A2-49B0-9DB4-9BD72717711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http://download.microsoft.com/download/2/7/0/270B6380-8B38-4268-8AD0-F480A139AB19/SQL2008R2_LicensingQuickReference-updated.pdf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5168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7B97C-E448-4B3B-942D-EDDFC69CC4B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6108-A5A2-468F-A852-BCF7148FB725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6108-A5A2-468F-A852-BCF7148FB725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6108-A5A2-468F-A852-BCF7148FB725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6108-A5A2-468F-A852-BCF7148FB725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6108-A5A2-468F-A852-BCF7148FB725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6108-A5A2-468F-A852-BCF7148FB725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6108-A5A2-468F-A852-BCF7148FB725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6108-A5A2-468F-A852-BCF7148FB725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6108-A5A2-468F-A852-BCF7148FB725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6108-A5A2-468F-A852-BCF7148FB725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6108-A5A2-468F-A852-BCF7148FB725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3F6108-A5A2-468F-A852-BCF7148FB725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5B1B88-721D-468C-B839-4503253464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virtualization a good choice for SQL Server</a:t>
            </a:r>
            <a:r>
              <a:rPr lang="en-US" sz="4000" dirty="0" smtClean="0"/>
              <a:t>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Denny Cherry</a:t>
            </a:r>
          </a:p>
          <a:p>
            <a:r>
              <a:rPr lang="en-US" dirty="0" smtClean="0"/>
              <a:t>mrdenny@mrdenny.com</a:t>
            </a:r>
          </a:p>
          <a:p>
            <a:r>
              <a:rPr lang="en-US" dirty="0" smtClean="0"/>
              <a:t>MVP, MCSA, MCDBA, MCTS, MCITP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vCenter</a:t>
            </a:r>
            <a:r>
              <a:rPr lang="en-US" dirty="0" smtClean="0"/>
              <a:t> Client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766" y="1905000"/>
            <a:ext cx="7197634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526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Licensing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 based licensing doesn’t change</a:t>
            </a:r>
          </a:p>
          <a:p>
            <a:pPr lvl="1"/>
            <a:r>
              <a:rPr lang="en-US" dirty="0" smtClean="0"/>
              <a:t>1 Server license per guest + CALs for users</a:t>
            </a:r>
          </a:p>
          <a:p>
            <a:r>
              <a:rPr lang="en-US" dirty="0" smtClean="0"/>
              <a:t>CPU licensing</a:t>
            </a:r>
          </a:p>
          <a:p>
            <a:pPr lvl="1"/>
            <a:r>
              <a:rPr lang="en-US" dirty="0" smtClean="0"/>
              <a:t>1 license for physical CPU used</a:t>
            </a:r>
          </a:p>
          <a:p>
            <a:pPr lvl="1"/>
            <a:r>
              <a:rPr lang="en-US" dirty="0" smtClean="0"/>
              <a:t>1 2008 R2 DCE CPU license for each CPU in host</a:t>
            </a:r>
          </a:p>
          <a:p>
            <a:pPr lvl="1"/>
            <a:r>
              <a:rPr lang="en-US" dirty="0" smtClean="0"/>
              <a:t>If you have SQL 2008 R1 with SA </a:t>
            </a:r>
            <a:r>
              <a:rPr lang="en-US" dirty="0"/>
              <a:t>for hosts </a:t>
            </a:r>
            <a:r>
              <a:rPr lang="en-US" dirty="0" smtClean="0"/>
              <a:t>you are grandfathered </a:t>
            </a:r>
            <a:r>
              <a:rPr lang="en-US" dirty="0"/>
              <a:t>into SQL 2008 R2. http://bit.ly/cGiatM </a:t>
            </a:r>
            <a:endParaRPr lang="en-US" dirty="0" smtClean="0"/>
          </a:p>
          <a:p>
            <a:r>
              <a:rPr lang="en-US" dirty="0" smtClean="0"/>
              <a:t>Each guest needs a Windows license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08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 Hosts</a:t>
            </a:r>
            <a:endParaRPr lang="en-US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2570254"/>
            <a:ext cx="8115300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81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 Hosts</a:t>
            </a:r>
            <a:endParaRPr lang="en-US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50" y="1981200"/>
            <a:ext cx="8966172" cy="411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122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 the Guest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Guest CPU Load requires double checking against the host</a:t>
            </a:r>
          </a:p>
          <a:p>
            <a:r>
              <a:rPr lang="en-US" dirty="0" smtClean="0"/>
              <a:t>Disk IO rates are accurate</a:t>
            </a:r>
          </a:p>
          <a:p>
            <a:r>
              <a:rPr lang="en-US" dirty="0" smtClean="0"/>
              <a:t>Disk IO throughput should be confirmed with the host</a:t>
            </a:r>
          </a:p>
          <a:p>
            <a:r>
              <a:rPr lang="en-US" dirty="0" smtClean="0"/>
              <a:t>Disk Latency should be confirmed with the host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 the Guest</a:t>
            </a:r>
            <a:endParaRPr lang="en-US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089" y="2238784"/>
            <a:ext cx="8469325" cy="3933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067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 the Guest</a:t>
            </a: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67715"/>
            <a:ext cx="8660674" cy="4056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758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Want More </a:t>
            </a:r>
            <a:r>
              <a:rPr lang="en-US" dirty="0" smtClean="0"/>
              <a:t>Virtualization Info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Come to the SQL PASS Summit in November and sign up for my “Storage and Virtualization for the DBA” pre-con taking place all day on Monday November 8</a:t>
            </a:r>
            <a:r>
              <a:rPr lang="en-US" baseline="30000" dirty="0" smtClean="0"/>
              <a:t>th</a:t>
            </a:r>
            <a:r>
              <a:rPr lang="en-US" dirty="0" smtClean="0"/>
              <a:t>, 2010.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More info </a:t>
            </a:r>
            <a:r>
              <a:rPr lang="en-US" dirty="0" smtClean="0"/>
              <a:t>at: http</a:t>
            </a:r>
            <a:r>
              <a:rPr lang="en-US" dirty="0"/>
              <a:t>://bit.ly/StorageVirtPreCon</a:t>
            </a:r>
          </a:p>
        </p:txBody>
      </p:sp>
    </p:spTree>
    <p:extLst>
      <p:ext uri="{BB962C8B-B14F-4D97-AF65-F5344CB8AC3E}">
        <p14:creationId xmlns:p14="http://schemas.microsoft.com/office/powerpoint/2010/main" val="28008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7877" y="1981200"/>
            <a:ext cx="7851648" cy="990600"/>
          </a:xfrm>
        </p:spPr>
        <p:txBody>
          <a:bodyPr/>
          <a:lstStyle/>
          <a:p>
            <a:r>
              <a:rPr lang="en-US" dirty="0" smtClean="0"/>
              <a:t>Denny Cherry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048000"/>
            <a:ext cx="7854696" cy="1191064"/>
          </a:xfrm>
        </p:spPr>
        <p:txBody>
          <a:bodyPr/>
          <a:lstStyle/>
          <a:p>
            <a:r>
              <a:rPr lang="en-US" dirty="0" smtClean="0"/>
              <a:t>mrdenny@mrdenny.com</a:t>
            </a:r>
          </a:p>
          <a:p>
            <a:r>
              <a:rPr lang="en-US" dirty="0" smtClean="0"/>
              <a:t>http://itke.techtarget.com/sql-server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0198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Please fill out the survey at http://speakerrate.com/mrdenny.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70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Major Platform Choices</a:t>
            </a:r>
          </a:p>
          <a:p>
            <a:r>
              <a:rPr lang="en-US" dirty="0" smtClean="0"/>
              <a:t>Benefits</a:t>
            </a:r>
          </a:p>
          <a:p>
            <a:r>
              <a:rPr lang="en-US" dirty="0" smtClean="0"/>
              <a:t>Pitfalls</a:t>
            </a:r>
          </a:p>
          <a:p>
            <a:r>
              <a:rPr lang="en-US" dirty="0" smtClean="0"/>
              <a:t>Deciding Factors</a:t>
            </a:r>
          </a:p>
          <a:p>
            <a:r>
              <a:rPr lang="en-US" dirty="0" smtClean="0"/>
              <a:t>Limits of Virtualization</a:t>
            </a:r>
          </a:p>
          <a:p>
            <a:r>
              <a:rPr lang="en-US" dirty="0" smtClean="0"/>
              <a:t>Management Tools</a:t>
            </a:r>
          </a:p>
          <a:p>
            <a:r>
              <a:rPr lang="en-US" dirty="0" smtClean="0"/>
              <a:t>Licensing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04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Platform Choices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VMware</a:t>
            </a:r>
          </a:p>
          <a:p>
            <a:pPr lvl="1"/>
            <a:r>
              <a:rPr lang="en-US" dirty="0" smtClean="0"/>
              <a:t>ESX 1-3.5</a:t>
            </a:r>
          </a:p>
          <a:p>
            <a:pPr lvl="1"/>
            <a:r>
              <a:rPr lang="en-US" dirty="0" smtClean="0"/>
              <a:t>vSphere 4.0 – 4.1</a:t>
            </a:r>
          </a:p>
          <a:p>
            <a:pPr lvl="2"/>
            <a:r>
              <a:rPr lang="en-US" dirty="0" smtClean="0"/>
              <a:t>VMware announced 4.1 will be the last version with a host console 7/30/2010</a:t>
            </a:r>
          </a:p>
          <a:p>
            <a:pPr lvl="1"/>
            <a:r>
              <a:rPr lang="en-US" dirty="0" smtClean="0"/>
              <a:t>vSphere Hypervisor (</a:t>
            </a:r>
            <a:r>
              <a:rPr lang="en-US" dirty="0" err="1" smtClean="0"/>
              <a:t>ESXi</a:t>
            </a:r>
            <a:r>
              <a:rPr lang="en-US" dirty="0" smtClean="0"/>
              <a:t>) 4.0+</a:t>
            </a:r>
          </a:p>
          <a:p>
            <a:r>
              <a:rPr lang="en-US" dirty="0" smtClean="0"/>
              <a:t>Hyper-V</a:t>
            </a:r>
          </a:p>
          <a:p>
            <a:pPr lvl="1"/>
            <a:r>
              <a:rPr lang="en-US" dirty="0" smtClean="0"/>
              <a:t>V1 and v2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11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Hardware Costs</a:t>
            </a:r>
          </a:p>
          <a:p>
            <a:r>
              <a:rPr lang="en-US" dirty="0" smtClean="0"/>
              <a:t>Instant Server Deployment</a:t>
            </a:r>
          </a:p>
          <a:p>
            <a:r>
              <a:rPr lang="en-US" dirty="0" smtClean="0"/>
              <a:t>Free Server Redundancy</a:t>
            </a:r>
          </a:p>
          <a:p>
            <a:pPr lvl="1"/>
            <a:r>
              <a:rPr lang="en-US" dirty="0" smtClean="0"/>
              <a:t>Live Migration – Hyper-V</a:t>
            </a:r>
          </a:p>
          <a:p>
            <a:pPr lvl="1"/>
            <a:r>
              <a:rPr lang="en-US" dirty="0" err="1" smtClean="0"/>
              <a:t>vMotion</a:t>
            </a:r>
            <a:r>
              <a:rPr lang="en-US" dirty="0" smtClean="0"/>
              <a:t> - VMware</a:t>
            </a:r>
          </a:p>
          <a:p>
            <a:r>
              <a:rPr lang="en-US" dirty="0" smtClean="0"/>
              <a:t>Easy System Upgrades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17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Pitfalls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Shared CPU</a:t>
            </a:r>
          </a:p>
          <a:p>
            <a:r>
              <a:rPr lang="en-US" dirty="0" smtClean="0"/>
              <a:t>Shared Memory</a:t>
            </a:r>
          </a:p>
          <a:p>
            <a:r>
              <a:rPr lang="en-US" dirty="0" smtClean="0"/>
              <a:t>Slow Disk Access times</a:t>
            </a:r>
          </a:p>
          <a:p>
            <a:r>
              <a:rPr lang="en-US" dirty="0" smtClean="0"/>
              <a:t>Another layer of Management</a:t>
            </a:r>
          </a:p>
          <a:p>
            <a:r>
              <a:rPr lang="en-US" dirty="0" smtClean="0"/>
              <a:t>Storage Path Flooding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47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Deciding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Disk IO</a:t>
            </a:r>
          </a:p>
          <a:p>
            <a:pPr lvl="1"/>
            <a:r>
              <a:rPr lang="en-US" dirty="0" smtClean="0"/>
              <a:t>IO Per Seconds</a:t>
            </a:r>
          </a:p>
          <a:p>
            <a:r>
              <a:rPr lang="en-US" dirty="0" smtClean="0"/>
              <a:t>CPU Load</a:t>
            </a:r>
          </a:p>
          <a:p>
            <a:pPr lvl="1"/>
            <a:r>
              <a:rPr lang="en-US" dirty="0" smtClean="0"/>
              <a:t>CPU Usage</a:t>
            </a:r>
          </a:p>
          <a:p>
            <a:pPr lvl="1"/>
            <a:r>
              <a:rPr lang="en-US" dirty="0" smtClean="0"/>
              <a:t>Core Counts</a:t>
            </a:r>
          </a:p>
          <a:p>
            <a:pPr lvl="1"/>
            <a:r>
              <a:rPr lang="en-US" dirty="0" smtClean="0"/>
              <a:t>Processor Queuing</a:t>
            </a:r>
          </a:p>
          <a:p>
            <a:r>
              <a:rPr lang="en-US" dirty="0" smtClean="0"/>
              <a:t>Memory Usage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58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 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vCPUs</a:t>
            </a:r>
            <a:r>
              <a:rPr lang="en-US" dirty="0" smtClean="0"/>
              <a:t> must be on the same physical socket</a:t>
            </a:r>
          </a:p>
          <a:p>
            <a:pPr lvl="1"/>
            <a:r>
              <a:rPr lang="en-US" dirty="0" smtClean="0"/>
              <a:t>Changed as of vSphere 4.1, requires advanced guest configuration</a:t>
            </a:r>
          </a:p>
          <a:p>
            <a:endParaRPr lang="en-US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36" y="3955733"/>
            <a:ext cx="577215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971800"/>
            <a:ext cx="3905250" cy="163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449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 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vMotion</a:t>
            </a:r>
            <a:r>
              <a:rPr lang="en-US" dirty="0" smtClean="0"/>
              <a:t> or Instant Failover requires hosts have like CPUs models and matching instruction sets</a:t>
            </a:r>
          </a:p>
          <a:p>
            <a:r>
              <a:rPr lang="en-US" dirty="0" smtClean="0"/>
              <a:t>Hyper-V doesn’t include memory de-duplication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189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VMware requires </a:t>
            </a:r>
            <a:r>
              <a:rPr lang="en-US" dirty="0" err="1" smtClean="0"/>
              <a:t>vCenter</a:t>
            </a:r>
            <a:r>
              <a:rPr lang="en-US" dirty="0" smtClean="0"/>
              <a:t> to manage a cluster</a:t>
            </a:r>
          </a:p>
          <a:p>
            <a:r>
              <a:rPr lang="en-US" dirty="0" smtClean="0"/>
              <a:t>Hyper-V requires System Center Operations Manager</a:t>
            </a:r>
          </a:p>
          <a:p>
            <a:pPr lvl="1"/>
            <a:r>
              <a:rPr lang="en-US" dirty="0" smtClean="0"/>
              <a:t>SCOM can also manage ESX 3.5 or vSphere 4.0 servers (requires </a:t>
            </a:r>
            <a:r>
              <a:rPr lang="en-US" dirty="0" err="1" smtClean="0"/>
              <a:t>vCenter</a:t>
            </a:r>
            <a:r>
              <a:rPr lang="en-US" dirty="0" smtClean="0"/>
              <a:t> server)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41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101</TotalTime>
  <Words>365</Words>
  <Application>Microsoft Office PowerPoint</Application>
  <PresentationFormat>On-screen Show (4:3)</PresentationFormat>
  <Paragraphs>82</Paragraphs>
  <Slides>18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Is virtualization a good choice for SQL Server?</vt:lpstr>
      <vt:lpstr>Agenda</vt:lpstr>
      <vt:lpstr>Major Platform Choices</vt:lpstr>
      <vt:lpstr>Benefits</vt:lpstr>
      <vt:lpstr>Pitfalls</vt:lpstr>
      <vt:lpstr>Deciding Factors</vt:lpstr>
      <vt:lpstr>Virtualization Limits</vt:lpstr>
      <vt:lpstr>Virtualization Limits</vt:lpstr>
      <vt:lpstr>Management Tools</vt:lpstr>
      <vt:lpstr>vCenter Client</vt:lpstr>
      <vt:lpstr>Licensing</vt:lpstr>
      <vt:lpstr>Monitoring Hosts</vt:lpstr>
      <vt:lpstr>Monitoring Hosts</vt:lpstr>
      <vt:lpstr>Monitoring the Guest</vt:lpstr>
      <vt:lpstr>Monitoring the Guest</vt:lpstr>
      <vt:lpstr>Monitoring the Guest</vt:lpstr>
      <vt:lpstr>Want More Virtualization Info?</vt:lpstr>
      <vt:lpstr>Denny Cherry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Storage for the DBA</dc:title>
  <dc:creator>Denny</dc:creator>
  <cp:lastModifiedBy>dcherry</cp:lastModifiedBy>
  <cp:revision>30</cp:revision>
  <dcterms:created xsi:type="dcterms:W3CDTF">2008-06-14T00:25:59Z</dcterms:created>
  <dcterms:modified xsi:type="dcterms:W3CDTF">2010-09-23T09:02:26Z</dcterms:modified>
</cp:coreProperties>
</file>